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8"/>
    </p:embeddedFont>
    <p:embeddedFont>
      <p:font typeface="Economica" panose="02000506040000020004" pitchFamily="2" charset="77"/>
      <p:regular r:id="rId9"/>
      <p:bold r:id="rId10"/>
      <p:italic r:id="rId11"/>
      <p:boldItalic r:id="rId12"/>
    </p:embeddedFont>
    <p:embeddedFont>
      <p:font typeface="Lato" panose="020F0502020204030203" pitchFamily="34" charset="77"/>
      <p:regular r:id="rId13"/>
      <p:bold r:id="rId14"/>
      <p:italic r:id="rId15"/>
      <p:boldItalic r:id="rId16"/>
    </p:embeddedFont>
    <p:embeddedFont>
      <p:font typeface="Lato Light" panose="020F0502020204030203" pitchFamily="34" charset="77"/>
      <p:regular r:id="rId17"/>
      <p:bold r:id="rId18"/>
      <p:italic r:id="rId19"/>
      <p:boldItalic r:id="rId20"/>
    </p:embeddedFont>
    <p:embeddedFont>
      <p:font typeface="Open Sans" pitchFamily="2" charset="0"/>
      <p:regular r:id="rId21"/>
      <p:bold r:id="rId22"/>
      <p:italic r:id="rId23"/>
      <p:boldItalic r:id="rId24"/>
    </p:embeddedFont>
    <p:embeddedFont>
      <p:font typeface="Open Sans ExtraBold" pitchFamily="2" charset="0"/>
      <p:bold r:id="rId25"/>
      <p:boldItalic r:id="rId26"/>
    </p:embeddedFont>
    <p:embeddedFont>
      <p:font typeface="Oswald" pitchFamily="2" charset="77"/>
      <p:regular r:id="rId27"/>
      <p:bold r:id="rId28"/>
    </p:embeddedFont>
    <p:embeddedFont>
      <p:font typeface="Oswald Medium" pitchFamily="2" charset="77"/>
      <p:regular r:id="rId29"/>
      <p:bold r:id="rId30"/>
    </p:embeddedFont>
    <p:embeddedFont>
      <p:font typeface="Oswald SemiBold" pitchFamily="2" charset="77"/>
      <p:regular r:id="rId31"/>
      <p:bold r:id="rId32"/>
    </p:embeddedFont>
    <p:embeddedFont>
      <p:font typeface="PT Sans Narrow" panose="020B0506020203020204" pitchFamily="34" charset="77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7"/>
  </p:normalViewPr>
  <p:slideViewPr>
    <p:cSldViewPr snapToGrid="0">
      <p:cViewPr varScale="1">
        <p:scale>
          <a:sx n="138" d="100"/>
          <a:sy n="138" d="100"/>
        </p:scale>
        <p:origin x="8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21" Type="http://schemas.openxmlformats.org/officeDocument/2006/relationships/font" Target="fonts/font14.fntdata"/><Relationship Id="rId34" Type="http://schemas.openxmlformats.org/officeDocument/2006/relationships/font" Target="fonts/font27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33" Type="http://schemas.openxmlformats.org/officeDocument/2006/relationships/font" Target="fonts/font2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32" Type="http://schemas.openxmlformats.org/officeDocument/2006/relationships/font" Target="fonts/font2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font" Target="fonts/font21.fntdata"/><Relationship Id="rId36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font" Target="fonts/font23.fntdata"/><Relationship Id="rId35" Type="http://schemas.openxmlformats.org/officeDocument/2006/relationships/presProps" Target="presProps.xml"/><Relationship Id="rId8" Type="http://schemas.openxmlformats.org/officeDocument/2006/relationships/font" Target="fonts/font1.fntdata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22479aef2c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22479aef2c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组员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2479aef2c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122479aef2c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2479aef2c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2479aef2c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展示数据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2479aef2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2479aef2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Shiny app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Open Sans ExtraBold"/>
              <a:buNone/>
              <a:defRPr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Custom Layout">
  <p:cSld name="15_Custom Layou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0" name="Google Shape;60;p13"/>
          <p:cNvSpPr>
            <a:spLocks noGrp="1"/>
          </p:cNvSpPr>
          <p:nvPr>
            <p:ph type="pic" idx="3"/>
          </p:nvPr>
        </p:nvSpPr>
        <p:spPr>
          <a:xfrm>
            <a:off x="3378986" y="397738"/>
            <a:ext cx="1650000" cy="35913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61" name="Google Shape;61;p13"/>
          <p:cNvSpPr>
            <a:spLocks noGrp="1"/>
          </p:cNvSpPr>
          <p:nvPr>
            <p:ph type="pic" idx="4"/>
          </p:nvPr>
        </p:nvSpPr>
        <p:spPr>
          <a:xfrm>
            <a:off x="4888718" y="1145775"/>
            <a:ext cx="1650000" cy="35913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62" name="Google Shape;62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Bebas Neue"/>
              <a:buNone/>
              <a:defRPr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Oswald SemiBold"/>
              <a:buNone/>
              <a:defRPr sz="42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5725"/>
            <a:ext cx="9143998" cy="319946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>
            <a:spLocks noGrp="1"/>
          </p:cNvSpPr>
          <p:nvPr>
            <p:ph type="ctrTitle"/>
          </p:nvPr>
        </p:nvSpPr>
        <p:spPr>
          <a:xfrm>
            <a:off x="3044700" y="2518425"/>
            <a:ext cx="2794800" cy="4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APAN5310 Team2</a:t>
            </a:r>
            <a:endParaRPr sz="13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</a:t>
            </a:r>
            <a:endParaRPr/>
          </a:p>
        </p:txBody>
      </p:sp>
      <p:grpSp>
        <p:nvGrpSpPr>
          <p:cNvPr id="77" name="Google Shape;77;p15"/>
          <p:cNvGrpSpPr/>
          <p:nvPr/>
        </p:nvGrpSpPr>
        <p:grpSpPr>
          <a:xfrm>
            <a:off x="1069925" y="1526600"/>
            <a:ext cx="1250275" cy="1611888"/>
            <a:chOff x="460325" y="1526600"/>
            <a:chExt cx="1250275" cy="1611888"/>
          </a:xfrm>
        </p:grpSpPr>
        <p:pic>
          <p:nvPicPr>
            <p:cNvPr id="78" name="Google Shape;78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0325" y="1526600"/>
              <a:ext cx="1250275" cy="12502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" name="Google Shape;79;p15"/>
            <p:cNvSpPr txBox="1"/>
            <p:nvPr/>
          </p:nvSpPr>
          <p:spPr>
            <a:xfrm>
              <a:off x="593000" y="2738288"/>
              <a:ext cx="984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PT Sans Narrow"/>
                  <a:ea typeface="PT Sans Narrow"/>
                  <a:cs typeface="PT Sans Narrow"/>
                  <a:sym typeface="PT Sans Narrow"/>
                </a:rPr>
                <a:t>Xu Feng</a:t>
              </a:r>
              <a:endParaRPr b="1">
                <a:latin typeface="PT Sans Narrow"/>
                <a:ea typeface="PT Sans Narrow"/>
                <a:cs typeface="PT Sans Narrow"/>
                <a:sym typeface="PT Sans Narrow"/>
              </a:endParaRPr>
            </a:p>
          </p:txBody>
        </p:sp>
      </p:grpSp>
      <p:grpSp>
        <p:nvGrpSpPr>
          <p:cNvPr id="80" name="Google Shape;80;p15"/>
          <p:cNvGrpSpPr/>
          <p:nvPr/>
        </p:nvGrpSpPr>
        <p:grpSpPr>
          <a:xfrm>
            <a:off x="2814950" y="1503625"/>
            <a:ext cx="1299850" cy="1634863"/>
            <a:chOff x="2129150" y="1503625"/>
            <a:chExt cx="1299850" cy="1634863"/>
          </a:xfrm>
        </p:grpSpPr>
        <p:pic>
          <p:nvPicPr>
            <p:cNvPr id="81" name="Google Shape;81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129150" y="1503625"/>
              <a:ext cx="1299850" cy="12998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2" name="Google Shape;82;p15"/>
            <p:cNvSpPr txBox="1"/>
            <p:nvPr/>
          </p:nvSpPr>
          <p:spPr>
            <a:xfrm>
              <a:off x="2304463" y="2738288"/>
              <a:ext cx="984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PT Sans Narrow"/>
                  <a:ea typeface="PT Sans Narrow"/>
                  <a:cs typeface="PT Sans Narrow"/>
                  <a:sym typeface="PT Sans Narrow"/>
                </a:rPr>
                <a:t>Zeying Liu</a:t>
              </a:r>
              <a:endParaRPr b="1">
                <a:latin typeface="PT Sans Narrow"/>
                <a:ea typeface="PT Sans Narrow"/>
                <a:cs typeface="PT Sans Narrow"/>
                <a:sym typeface="PT Sans Narrow"/>
              </a:endParaRPr>
            </a:p>
          </p:txBody>
        </p:sp>
      </p:grpSp>
      <p:grpSp>
        <p:nvGrpSpPr>
          <p:cNvPr id="83" name="Google Shape;83;p15"/>
          <p:cNvGrpSpPr/>
          <p:nvPr/>
        </p:nvGrpSpPr>
        <p:grpSpPr>
          <a:xfrm>
            <a:off x="4546624" y="1515712"/>
            <a:ext cx="1494900" cy="1622788"/>
            <a:chOff x="3784624" y="1515712"/>
            <a:chExt cx="1494900" cy="1622788"/>
          </a:xfrm>
        </p:grpSpPr>
        <p:pic>
          <p:nvPicPr>
            <p:cNvPr id="84" name="Google Shape;84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898638" y="1515712"/>
              <a:ext cx="1272075" cy="1272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" name="Google Shape;85;p15"/>
            <p:cNvSpPr txBox="1"/>
            <p:nvPr/>
          </p:nvSpPr>
          <p:spPr>
            <a:xfrm>
              <a:off x="3784624" y="2738300"/>
              <a:ext cx="1494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PT Sans Narrow"/>
                  <a:ea typeface="PT Sans Narrow"/>
                  <a:cs typeface="PT Sans Narrow"/>
                  <a:sym typeface="PT Sans Narrow"/>
                </a:rPr>
                <a:t>Ching-Ching Chan</a:t>
              </a:r>
              <a:endParaRPr b="1">
                <a:latin typeface="PT Sans Narrow"/>
                <a:ea typeface="PT Sans Narrow"/>
                <a:cs typeface="PT Sans Narrow"/>
                <a:sym typeface="PT Sans Narrow"/>
              </a:endParaRPr>
            </a:p>
          </p:txBody>
        </p:sp>
      </p:grpSp>
      <p:grpSp>
        <p:nvGrpSpPr>
          <p:cNvPr id="86" name="Google Shape;86;p15"/>
          <p:cNvGrpSpPr/>
          <p:nvPr/>
        </p:nvGrpSpPr>
        <p:grpSpPr>
          <a:xfrm>
            <a:off x="241000" y="3323300"/>
            <a:ext cx="1231725" cy="1576412"/>
            <a:chOff x="469600" y="3323300"/>
            <a:chExt cx="1231725" cy="1576412"/>
          </a:xfrm>
        </p:grpSpPr>
        <p:pic>
          <p:nvPicPr>
            <p:cNvPr id="87" name="Google Shape;87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69600" y="3323300"/>
              <a:ext cx="1231725" cy="1231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" name="Google Shape;88;p15"/>
            <p:cNvSpPr txBox="1"/>
            <p:nvPr/>
          </p:nvSpPr>
          <p:spPr>
            <a:xfrm>
              <a:off x="593013" y="4499513"/>
              <a:ext cx="984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PT Sans Narrow"/>
                  <a:ea typeface="PT Sans Narrow"/>
                  <a:cs typeface="PT Sans Narrow"/>
                  <a:sym typeface="PT Sans Narrow"/>
                </a:rPr>
                <a:t>Hangyu Li</a:t>
              </a:r>
              <a:endParaRPr b="1">
                <a:latin typeface="PT Sans Narrow"/>
                <a:ea typeface="PT Sans Narrow"/>
                <a:cs typeface="PT Sans Narrow"/>
                <a:sym typeface="PT Sans Narrow"/>
              </a:endParaRPr>
            </a:p>
          </p:txBody>
        </p:sp>
      </p:grpSp>
      <p:grpSp>
        <p:nvGrpSpPr>
          <p:cNvPr id="89" name="Google Shape;89;p15"/>
          <p:cNvGrpSpPr/>
          <p:nvPr/>
        </p:nvGrpSpPr>
        <p:grpSpPr>
          <a:xfrm>
            <a:off x="1976750" y="3320938"/>
            <a:ext cx="1236425" cy="1578788"/>
            <a:chOff x="2129150" y="3320938"/>
            <a:chExt cx="1236425" cy="1578788"/>
          </a:xfrm>
        </p:grpSpPr>
        <p:pic>
          <p:nvPicPr>
            <p:cNvPr id="90" name="Google Shape;90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129150" y="3320938"/>
              <a:ext cx="1236425" cy="1236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15"/>
            <p:cNvSpPr txBox="1"/>
            <p:nvPr/>
          </p:nvSpPr>
          <p:spPr>
            <a:xfrm>
              <a:off x="2211526" y="4499525"/>
              <a:ext cx="1086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PT Sans Narrow"/>
                  <a:ea typeface="PT Sans Narrow"/>
                  <a:cs typeface="PT Sans Narrow"/>
                  <a:sym typeface="PT Sans Narrow"/>
                </a:rPr>
                <a:t>Ziyi Weng</a:t>
              </a:r>
              <a:endParaRPr b="1">
                <a:latin typeface="PT Sans Narrow"/>
                <a:ea typeface="PT Sans Narrow"/>
                <a:cs typeface="PT Sans Narrow"/>
                <a:sym typeface="PT Sans Narrow"/>
              </a:endParaRPr>
            </a:p>
          </p:txBody>
        </p:sp>
      </p:grpSp>
      <p:grpSp>
        <p:nvGrpSpPr>
          <p:cNvPr id="92" name="Google Shape;92;p15"/>
          <p:cNvGrpSpPr/>
          <p:nvPr/>
        </p:nvGrpSpPr>
        <p:grpSpPr>
          <a:xfrm>
            <a:off x="3747300" y="3320950"/>
            <a:ext cx="1231725" cy="1578775"/>
            <a:chOff x="3899700" y="3320950"/>
            <a:chExt cx="1231725" cy="1578775"/>
          </a:xfrm>
        </p:grpSpPr>
        <p:pic>
          <p:nvPicPr>
            <p:cNvPr id="93" name="Google Shape;93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3899700" y="3320950"/>
              <a:ext cx="1231725" cy="1231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" name="Google Shape;94;p15"/>
            <p:cNvSpPr txBox="1"/>
            <p:nvPr/>
          </p:nvSpPr>
          <p:spPr>
            <a:xfrm>
              <a:off x="3972264" y="4499525"/>
              <a:ext cx="1086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PT Sans Narrow"/>
                  <a:ea typeface="PT Sans Narrow"/>
                  <a:cs typeface="PT Sans Narrow"/>
                  <a:sym typeface="PT Sans Narrow"/>
                </a:rPr>
                <a:t>Chao Zhang</a:t>
              </a:r>
              <a:endParaRPr b="1">
                <a:latin typeface="PT Sans Narrow"/>
                <a:ea typeface="PT Sans Narrow"/>
                <a:cs typeface="PT Sans Narrow"/>
                <a:sym typeface="PT Sans Narrow"/>
              </a:endParaRPr>
            </a:p>
          </p:txBody>
        </p:sp>
      </p:grpSp>
      <p:grpSp>
        <p:nvGrpSpPr>
          <p:cNvPr id="95" name="Google Shape;95;p15"/>
          <p:cNvGrpSpPr/>
          <p:nvPr/>
        </p:nvGrpSpPr>
        <p:grpSpPr>
          <a:xfrm>
            <a:off x="6901550" y="1194200"/>
            <a:ext cx="1794450" cy="2126750"/>
            <a:chOff x="6901550" y="1194200"/>
            <a:chExt cx="1794450" cy="2126750"/>
          </a:xfrm>
        </p:grpSpPr>
        <p:pic>
          <p:nvPicPr>
            <p:cNvPr id="96" name="Google Shape;96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901550" y="1194200"/>
              <a:ext cx="1794450" cy="1794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p15"/>
            <p:cNvSpPr txBox="1"/>
            <p:nvPr/>
          </p:nvSpPr>
          <p:spPr>
            <a:xfrm>
              <a:off x="7051324" y="2920750"/>
              <a:ext cx="1494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PT Sans Narrow"/>
                  <a:ea typeface="PT Sans Narrow"/>
                  <a:cs typeface="PT Sans Narrow"/>
                  <a:sym typeface="PT Sans Narrow"/>
                </a:rPr>
                <a:t>Pro. Day Yi</a:t>
              </a:r>
              <a:endParaRPr b="1">
                <a:latin typeface="PT Sans Narrow"/>
                <a:ea typeface="PT Sans Narrow"/>
                <a:cs typeface="PT Sans Narrow"/>
                <a:sym typeface="PT Sans Narrow"/>
              </a:endParaRPr>
            </a:p>
          </p:txBody>
        </p:sp>
      </p:grpSp>
      <p:grpSp>
        <p:nvGrpSpPr>
          <p:cNvPr id="98" name="Google Shape;98;p15"/>
          <p:cNvGrpSpPr/>
          <p:nvPr/>
        </p:nvGrpSpPr>
        <p:grpSpPr>
          <a:xfrm>
            <a:off x="5530900" y="3320950"/>
            <a:ext cx="1238625" cy="1574375"/>
            <a:chOff x="5302300" y="3320950"/>
            <a:chExt cx="1238625" cy="1574375"/>
          </a:xfrm>
        </p:grpSpPr>
        <p:pic>
          <p:nvPicPr>
            <p:cNvPr id="99" name="Google Shape;99;p1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302300" y="3320950"/>
              <a:ext cx="1238625" cy="1238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" name="Google Shape;100;p15"/>
            <p:cNvSpPr txBox="1"/>
            <p:nvPr/>
          </p:nvSpPr>
          <p:spPr>
            <a:xfrm>
              <a:off x="5384176" y="4495125"/>
              <a:ext cx="1086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PT Sans Narrow"/>
                  <a:ea typeface="PT Sans Narrow"/>
                  <a:cs typeface="PT Sans Narrow"/>
                  <a:sym typeface="PT Sans Narrow"/>
                </a:rPr>
                <a:t>Xuchang Liu</a:t>
              </a:r>
              <a:endParaRPr b="1">
                <a:latin typeface="PT Sans Narrow"/>
                <a:ea typeface="PT Sans Narrow"/>
                <a:cs typeface="PT Sans Narrow"/>
                <a:sym typeface="PT Sans Narrow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/>
          <p:nvPr/>
        </p:nvSpPr>
        <p:spPr>
          <a:xfrm>
            <a:off x="0" y="-12"/>
            <a:ext cx="9144000" cy="5143500"/>
          </a:xfrm>
          <a:prstGeom prst="rect">
            <a:avLst/>
          </a:prstGeom>
          <a:solidFill>
            <a:srgbClr val="595858">
              <a:alpha val="5363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575072" y="1068981"/>
            <a:ext cx="2472900" cy="1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Beijing</a:t>
            </a:r>
            <a:endParaRPr sz="4000" b="1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INtroduction</a:t>
            </a:r>
            <a:endParaRPr sz="4000" b="1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575076" y="2398624"/>
            <a:ext cx="2928900" cy="22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Capital of China</a:t>
            </a:r>
            <a:endParaRPr sz="9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Time-honored history and civilization:</a:t>
            </a:r>
            <a:endParaRPr sz="9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Great Wall (Changcheng)</a:t>
            </a:r>
            <a:endParaRPr sz="9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Forbidden City (Gugong) </a:t>
            </a:r>
            <a:endParaRPr sz="9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Temple of Heaven (Tiantan)</a:t>
            </a:r>
            <a:endParaRPr sz="9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Modernization  and international:</a:t>
            </a:r>
            <a:endParaRPr sz="9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Olympic Games (Summer &amp; Winter)</a:t>
            </a:r>
            <a:endParaRPr sz="9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Universal Resort</a:t>
            </a:r>
            <a:endParaRPr sz="9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 sz="9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6869697" y="1268092"/>
            <a:ext cx="18837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2</a:t>
            </a:r>
            <a:endParaRPr sz="3300" b="1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6869697" y="1718825"/>
            <a:ext cx="1883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Olympic Games</a:t>
            </a:r>
            <a:endParaRPr sz="14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6869697" y="3147677"/>
            <a:ext cx="18837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3000</a:t>
            </a:r>
            <a:endParaRPr sz="3300" b="1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6869697" y="3598409"/>
            <a:ext cx="1883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Years Hist0ry</a:t>
            </a:r>
            <a:endParaRPr sz="14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16" name="Google Shape;116;p16"/>
          <p:cNvGrpSpPr/>
          <p:nvPr/>
        </p:nvGrpSpPr>
        <p:grpSpPr>
          <a:xfrm>
            <a:off x="3618211" y="476005"/>
            <a:ext cx="1888231" cy="3786951"/>
            <a:chOff x="5318024" y="1046956"/>
            <a:chExt cx="1888231" cy="3786951"/>
          </a:xfrm>
        </p:grpSpPr>
        <p:pic>
          <p:nvPicPr>
            <p:cNvPr id="117" name="Google Shape;117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379400" y="1150825"/>
              <a:ext cx="1739949" cy="35792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318024" y="1046956"/>
              <a:ext cx="1888231" cy="37869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3" name="Google Shape;113;p16"/>
          <p:cNvGrpSpPr/>
          <p:nvPr/>
        </p:nvGrpSpPr>
        <p:grpSpPr>
          <a:xfrm>
            <a:off x="5087940" y="878040"/>
            <a:ext cx="1888231" cy="3786951"/>
            <a:chOff x="2603942" y="272156"/>
            <a:chExt cx="1888231" cy="3786951"/>
          </a:xfrm>
        </p:grpSpPr>
        <p:pic>
          <p:nvPicPr>
            <p:cNvPr id="114" name="Google Shape;114;p1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673320" y="370050"/>
              <a:ext cx="1788480" cy="35911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603942" y="272156"/>
              <a:ext cx="1888231" cy="37869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52750"/>
            <a:ext cx="6400609" cy="360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/>
          <p:nvPr/>
        </p:nvSpPr>
        <p:spPr>
          <a:xfrm>
            <a:off x="0" y="652625"/>
            <a:ext cx="6400500" cy="3600300"/>
          </a:xfrm>
          <a:prstGeom prst="rect">
            <a:avLst/>
          </a:prstGeom>
          <a:solidFill>
            <a:srgbClr val="2E2E2E">
              <a:alpha val="536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0875" y="599638"/>
            <a:ext cx="5048899" cy="3791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>
            <a:spLocks noGrp="1"/>
          </p:cNvSpPr>
          <p:nvPr>
            <p:ph type="title"/>
          </p:nvPr>
        </p:nvSpPr>
        <p:spPr>
          <a:xfrm>
            <a:off x="252975" y="18368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we used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7" name="Google Shape;127;p17"/>
          <p:cNvSpPr txBox="1">
            <a:spLocks noGrp="1"/>
          </p:cNvSpPr>
          <p:nvPr>
            <p:ph type="body" idx="1"/>
          </p:nvPr>
        </p:nvSpPr>
        <p:spPr>
          <a:xfrm>
            <a:off x="358675" y="2744300"/>
            <a:ext cx="2753400" cy="1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92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Hotel</a:t>
            </a:r>
            <a:endParaRPr sz="192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92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Attraction</a:t>
            </a:r>
            <a:endParaRPr sz="192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92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Restaurant</a:t>
            </a:r>
            <a:endParaRPr sz="192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92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Entertainment</a:t>
            </a:r>
            <a:endParaRPr sz="192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title"/>
          </p:nvPr>
        </p:nvSpPr>
        <p:spPr>
          <a:xfrm>
            <a:off x="3309850" y="1918388"/>
            <a:ext cx="24993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Shiny Demo</a:t>
            </a:r>
            <a:endParaRPr sz="3400"/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750" y="0"/>
            <a:ext cx="2439349" cy="4338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3900" y="583831"/>
            <a:ext cx="2499301" cy="4443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</Words>
  <Application>Microsoft Macintosh PowerPoint</Application>
  <PresentationFormat>On-screen Show (16:9)</PresentationFormat>
  <Paragraphs>34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Oswald Medium</vt:lpstr>
      <vt:lpstr>Arial</vt:lpstr>
      <vt:lpstr>Economica</vt:lpstr>
      <vt:lpstr>Lato</vt:lpstr>
      <vt:lpstr>Oswald SemiBold</vt:lpstr>
      <vt:lpstr>Open Sans</vt:lpstr>
      <vt:lpstr>Open Sans ExtraBold</vt:lpstr>
      <vt:lpstr>Oswald</vt:lpstr>
      <vt:lpstr>PT Sans Narrow</vt:lpstr>
      <vt:lpstr>Bebas Neue</vt:lpstr>
      <vt:lpstr>Lato Light</vt:lpstr>
      <vt:lpstr>Luxe</vt:lpstr>
      <vt:lpstr>APAN5310 Team2</vt:lpstr>
      <vt:lpstr>Group Members</vt:lpstr>
      <vt:lpstr>PowerPoint Presentation</vt:lpstr>
      <vt:lpstr>Data we used</vt:lpstr>
      <vt:lpstr>Shiny Demo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APAN5310 Team2</dc:title>
  <cp:lastModifiedBy>Microsoft Office User</cp:lastModifiedBy>
  <cp:revision>1</cp:revision>
  <dcterms:modified xsi:type="dcterms:W3CDTF">2022-04-26T20:12:02Z</dcterms:modified>
</cp:coreProperties>
</file>